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4CA5"/>
    <a:srgbClr val="F66013"/>
    <a:srgbClr val="14902D"/>
    <a:srgbClr val="0E63A3"/>
    <a:srgbClr val="AE1619"/>
    <a:srgbClr val="1FB346"/>
    <a:srgbClr val="9D0B0B"/>
    <a:srgbClr val="759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91" autoAdjust="0"/>
    <p:restoredTop sz="94653" autoAdjust="0"/>
  </p:normalViewPr>
  <p:slideViewPr>
    <p:cSldViewPr>
      <p:cViewPr varScale="1">
        <p:scale>
          <a:sx n="132" d="100"/>
          <a:sy n="132" d="100"/>
        </p:scale>
        <p:origin x="1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B45F30-8EDD-4B17-9C25-64CAA5A506EF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9A6237C-7F58-4099-B561-CDBA5F88D7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130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53C5DE-B245-4775-BE73-FAC638534E84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EFDDCD-5394-4158-AC36-B0DE81B8C0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135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1835696" y="3356992"/>
            <a:ext cx="6408712" cy="432048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rgbClr val="194CA5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dirty="0"/>
              <a:t> le style des sous-titres du masque</a:t>
            </a:r>
            <a:endParaRPr lang="en-US" dirty="0"/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1835696" y="2492896"/>
            <a:ext cx="6408712" cy="782960"/>
          </a:xfrm>
        </p:spPr>
        <p:txBody>
          <a:bodyPr/>
          <a:lstStyle>
            <a:lvl1pPr>
              <a:defRPr>
                <a:solidFill>
                  <a:srgbClr val="194CA5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6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5536" y="4293097"/>
            <a:ext cx="1296144" cy="864095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70607-4F81-4239-BF2D-03D12FCD2530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7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71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1737097"/>
            <a:ext cx="7772400" cy="22020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2B213-E6D5-477E-A181-54A43F02E3E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00EC7-343F-41D5-9127-01487709EBB4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76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091878"/>
            <a:ext cx="2057400" cy="4824536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091877"/>
            <a:ext cx="6019800" cy="48574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 rot="5400000">
            <a:off x="8252619" y="6061869"/>
            <a:ext cx="5762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E6A3D-C30D-4092-815E-12A7C1E3E19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60A46-452D-4C5D-AF54-CFDC26441559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56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8229600" cy="468052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numéro de diapositive 7"/>
          <p:cNvSpPr>
            <a:spLocks noGrp="1"/>
          </p:cNvSpPr>
          <p:nvPr>
            <p:ph type="sldNum" sz="quarter" idx="10"/>
          </p:nvPr>
        </p:nvSpPr>
        <p:spPr>
          <a:xfrm rot="5400000">
            <a:off x="8252619" y="6061869"/>
            <a:ext cx="5762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691B9-F940-4B32-8E1B-A111AE28F6B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e la date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2C6A0-58C6-4225-90BE-3EC5B5970F7C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812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fr-FR" altLang="fr-FR" sz="2800">
                <a:solidFill>
                  <a:schemeClr val="bg1"/>
                </a:solidFill>
              </a:rPr>
              <a:t>Cliquez pour modifier le style du titre</a:t>
            </a:r>
          </a:p>
        </p:txBody>
      </p:sp>
      <p:sp>
        <p:nvSpPr>
          <p:cNvPr id="4" name="Espace réservé du numéro de diapositive 28"/>
          <p:cNvSpPr txBox="1">
            <a:spLocks/>
          </p:cNvSpPr>
          <p:nvPr/>
        </p:nvSpPr>
        <p:spPr bwMode="auto">
          <a:xfrm>
            <a:off x="465138" y="4510088"/>
            <a:ext cx="60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01FE2-5977-4508-8FDC-1F36DEF047A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e la date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55740-E8E4-43E2-AF2D-A0089240A699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7" name="Espace réservé du pied de page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710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fr-FR" altLang="fr-FR" sz="2800">
                <a:solidFill>
                  <a:schemeClr val="bg1"/>
                </a:solidFill>
              </a:rPr>
              <a:t>Cliquez pour modifier le style du titre</a:t>
            </a:r>
          </a:p>
        </p:txBody>
      </p:sp>
      <p:sp>
        <p:nvSpPr>
          <p:cNvPr id="3" name="Espace réservé du numéro de diapositive 28"/>
          <p:cNvSpPr txBox="1">
            <a:spLocks/>
          </p:cNvSpPr>
          <p:nvPr/>
        </p:nvSpPr>
        <p:spPr bwMode="auto">
          <a:xfrm>
            <a:off x="465138" y="4510088"/>
            <a:ext cx="60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4" name="Espace réservé du numéro de diapositive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4FEF-5388-4219-82AE-D3092D4770C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8FAD-E58B-40E4-81B5-13BADD761886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6" name="Espace réservé du pied de page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97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F5833-DDE8-40B5-B133-445C76576E1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94EA4-0985-4285-B838-7D7D8751641D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64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fr-FR" altLang="fr-FR" sz="2800">
                <a:solidFill>
                  <a:schemeClr val="bg1"/>
                </a:solidFill>
              </a:rPr>
              <a:t>Cliquez pour modifier le style du titre</a:t>
            </a:r>
          </a:p>
        </p:txBody>
      </p:sp>
      <p:sp>
        <p:nvSpPr>
          <p:cNvPr id="5" name="Espace réservé du numéro de diapositive 28"/>
          <p:cNvSpPr txBox="1">
            <a:spLocks/>
          </p:cNvSpPr>
          <p:nvPr/>
        </p:nvSpPr>
        <p:spPr bwMode="auto">
          <a:xfrm>
            <a:off x="465138" y="4510088"/>
            <a:ext cx="60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763688" y="2492896"/>
            <a:ext cx="6400800" cy="10301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CF559-BAEC-4CB8-880B-7C63C94402D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Espace réservé de la date 10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3A243-92B6-480F-8DC5-BFCB944E10B8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10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30" y="2487711"/>
            <a:ext cx="1159322" cy="156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5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1E7E7-4633-4F99-8D13-2132C9334E2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89C8E-F343-47E8-BA5A-0654498D288A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667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9522" y="1340768"/>
            <a:ext cx="368042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3682752" cy="41373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99992" y="1340768"/>
            <a:ext cx="3671391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99992" y="1988840"/>
            <a:ext cx="3671391" cy="4137323"/>
          </a:xfrm>
        </p:spPr>
        <p:txBody>
          <a:bodyPr/>
          <a:lstStyle>
            <a:lvl1pPr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D1107-781C-40F5-BC4E-5ADFA1DAEA7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6B576-92D1-4F7D-A1EE-8CD986327FAD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28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4F096-A298-4A32-B0E3-DEF4E787E25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105C-99DC-4A40-AD48-48E687D707B5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39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060848"/>
            <a:ext cx="3657600" cy="4176464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060848"/>
            <a:ext cx="3657600" cy="4176464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26876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26876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E4844-1A2E-4A66-8270-B73829A3FC5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ADA49-3D23-4FC0-AE36-8FAF7344E7CF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31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3008313" cy="526380"/>
          </a:xfrm>
        </p:spPr>
        <p:txBody>
          <a:bodyPr anchor="b">
            <a:noAutofit/>
          </a:bodyPr>
          <a:lstStyle>
            <a:lvl1pPr algn="l"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196752"/>
            <a:ext cx="4669358" cy="492941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F3DF-5BB1-4715-B941-F4A8FF712D1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7FFD1-C005-4D6F-9F71-2460335AE584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3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F9A2-A9C0-40C6-A3A4-0540B2C23E8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173E-C434-4793-8BEA-6C77AD9762B0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5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61386" y="5949950"/>
            <a:ext cx="576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435DCBB-AD0C-4047-9CB1-EEA29367E6B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9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F190D0-9031-409A-A051-D745AF9FF6F5}" type="datetimeFigureOut">
              <a:rPr lang="fr-FR"/>
              <a:pPr>
                <a:defRPr/>
              </a:pPr>
              <a:t>08/12/2020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619250" y="6356350"/>
            <a:ext cx="6481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6704" y="24904"/>
            <a:ext cx="2477064" cy="3772760"/>
          </a:xfrm>
          <a:prstGeom prst="rect">
            <a:avLst/>
          </a:prstGeom>
        </p:spPr>
      </p:pic>
      <p:sp>
        <p:nvSpPr>
          <p:cNvPr id="102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412875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102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53975"/>
            <a:ext cx="82296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style du titre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445224"/>
            <a:ext cx="1902903" cy="191448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80A2582-1A2D-134A-842A-E816E25D074D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12965"/>
            <a:ext cx="1476375" cy="10450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8" r:id="rId2"/>
    <p:sldLayoutId id="2147483717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8" r:id="rId11"/>
    <p:sldLayoutId id="2147483719" r:id="rId12"/>
    <p:sldLayoutId id="2147483720" r:id="rId13"/>
    <p:sldLayoutId id="2147483721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kern="1200" baseline="0">
          <a:solidFill>
            <a:srgbClr val="002060"/>
          </a:solidFill>
          <a:latin typeface="News Gothic MT" panose="020B0503020103020203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entury Gothic" panose="020B0502020202020204" pitchFamily="34" charset="0"/>
        </a:defRPr>
      </a:lvl9pPr>
    </p:titleStyle>
    <p:bodyStyle>
      <a:lvl1pPr marL="266700" indent="-2667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1pPr>
      <a:lvl2pPr marL="714375" indent="-257175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3pPr>
      <a:lvl4pPr marL="1612900" indent="-2413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1"/>
          <p:cNvSpPr>
            <a:spLocks noGrp="1"/>
          </p:cNvSpPr>
          <p:nvPr>
            <p:ph type="subTitle" idx="1"/>
          </p:nvPr>
        </p:nvSpPr>
        <p:spPr>
          <a:xfrm>
            <a:off x="1835150" y="3357563"/>
            <a:ext cx="6408738" cy="431800"/>
          </a:xfrm>
        </p:spPr>
        <p:txBody>
          <a:bodyPr/>
          <a:lstStyle/>
          <a:p>
            <a:endParaRPr lang="fr-FR" altLang="fr-FR"/>
          </a:p>
        </p:txBody>
      </p:sp>
      <p:sp>
        <p:nvSpPr>
          <p:cNvPr id="10243" name="Titre 2"/>
          <p:cNvSpPr>
            <a:spLocks noGrp="1"/>
          </p:cNvSpPr>
          <p:nvPr>
            <p:ph type="title"/>
          </p:nvPr>
        </p:nvSpPr>
        <p:spPr>
          <a:xfrm>
            <a:off x="1835150" y="2492375"/>
            <a:ext cx="6408738" cy="784225"/>
          </a:xfrm>
        </p:spPr>
        <p:txBody>
          <a:bodyPr/>
          <a:lstStyle/>
          <a:p>
            <a:endParaRPr lang="fr-FR" altLang="fr-FR" dirty="0"/>
          </a:p>
        </p:txBody>
      </p:sp>
      <p:sp>
        <p:nvSpPr>
          <p:cNvPr id="1024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5288" y="4292600"/>
            <a:ext cx="1296987" cy="865188"/>
          </a:xfrm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E-UPJ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AEEF8B1D-7CEF-4838-A3DE-AE756A93466B}" vid="{FD0A2036-966E-49CF-9C47-0979370C9B0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MODELE-UPJV</Template>
  <TotalTime>28</TotalTime>
  <Words>0</Words>
  <Application>Microsoft Macintosh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News Gothic MT</vt:lpstr>
      <vt:lpstr>Wingdings</vt:lpstr>
      <vt:lpstr>MODELE-UPJV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gilles.dequen@u-picardie.fr</dc:creator>
  <cp:lastModifiedBy>gilles.dequen@u-picardie.fr</cp:lastModifiedBy>
  <cp:revision>2</cp:revision>
  <dcterms:created xsi:type="dcterms:W3CDTF">2020-12-08T13:03:19Z</dcterms:created>
  <dcterms:modified xsi:type="dcterms:W3CDTF">2020-12-08T13:31:59Z</dcterms:modified>
</cp:coreProperties>
</file>